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6" r:id="rId8"/>
    <p:sldId id="267" r:id="rId9"/>
    <p:sldId id="263" r:id="rId10"/>
    <p:sldId id="265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0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2ECF8-3353-4DCB-BF20-F19A45E337A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8F47F-A891-4E46-9FD5-5B1CF5D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www.duckster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out-bees.com/10-animated-bee.html" TargetMode="Externa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u="sng" strike="sngStrike" dirty="0" smtClean="0">
                <a:solidFill>
                  <a:srgbClr val="00B0F0"/>
                </a:solidFill>
                <a:latin typeface="Amienne" pitchFamily="82" charset="0"/>
              </a:rPr>
              <a:t>Busy Bees</a:t>
            </a:r>
            <a:endParaRPr lang="en-US" sz="9600" u="sng" strike="sngStrike" dirty="0">
              <a:solidFill>
                <a:srgbClr val="00B0F0"/>
              </a:solidFill>
              <a:latin typeface="Amienn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/>
              <a:t>M</a:t>
            </a:r>
            <a:r>
              <a:rPr lang="en-US" dirty="0" smtClean="0"/>
              <a:t>eagan </a:t>
            </a:r>
            <a:endParaRPr lang="en-US" dirty="0"/>
          </a:p>
        </p:txBody>
      </p:sp>
      <p:pic>
        <p:nvPicPr>
          <p:cNvPr id="1028" name="Picture 4" descr="C:\Documents and Settings\Administrator\Local Settings\Temporary Internet Files\Content.IE5\0L2Z09YB\MC9002407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990600"/>
            <a:ext cx="1713586" cy="1803197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OPMNOPUV\MC9002804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495800"/>
            <a:ext cx="2328250" cy="2160760"/>
          </a:xfrm>
          <a:prstGeom prst="rect">
            <a:avLst/>
          </a:prstGeom>
          <a:noFill/>
        </p:spPr>
      </p:pic>
      <p:pic>
        <p:nvPicPr>
          <p:cNvPr id="8196" name="Picture 4" descr="Flying Be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381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B050"/>
                </a:solidFill>
                <a:latin typeface="Arial Black" pitchFamily="34" charset="0"/>
              </a:rPr>
              <a:t>Bee Waggle Dance</a:t>
            </a:r>
            <a:endParaRPr lang="en-US" u="sng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2050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76400"/>
            <a:ext cx="4191000" cy="472440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0070C0"/>
                </a:solidFill>
                <a:latin typeface="Bradley Hand ITC" pitchFamily="66" charset="0"/>
              </a:rPr>
              <a:t>CREDITS</a:t>
            </a:r>
            <a:endParaRPr lang="en-US" sz="8800" dirty="0">
              <a:solidFill>
                <a:srgbClr val="0070C0"/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Agency FB" pitchFamily="34" charset="0"/>
                <a:hlinkClick r:id="rId2"/>
              </a:rPr>
              <a:t>www.ducksters.com</a:t>
            </a:r>
            <a:endParaRPr lang="en-US" dirty="0" smtClean="0">
              <a:solidFill>
                <a:srgbClr val="FFC000"/>
              </a:solidFill>
              <a:latin typeface="Agency FB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Bee Honeypo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6764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7030A0"/>
                </a:solidFill>
                <a:latin typeface="Algerian" pitchFamily="82" charset="0"/>
              </a:rPr>
              <a:t>Why Bees Are Alive</a:t>
            </a:r>
            <a:endParaRPr lang="en-US" u="sng" dirty="0">
              <a:solidFill>
                <a:srgbClr val="7030A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Bees are born</a:t>
            </a:r>
          </a:p>
          <a:p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Bees breath</a:t>
            </a:r>
          </a:p>
          <a:p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Bees eat</a:t>
            </a:r>
          </a:p>
          <a:p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Bees grow</a:t>
            </a:r>
          </a:p>
          <a:p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Bees </a:t>
            </a:r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die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8" name="Picture 4" descr="C:\Documents and Settings\Administrator\Local Settings\Temporary Internet Files\Content.IE5\OPMNOPUV\MC9002407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7353" cy="1676400"/>
          </a:xfrm>
          <a:prstGeom prst="rect">
            <a:avLst/>
          </a:prstGeom>
          <a:noFill/>
        </p:spPr>
      </p:pic>
      <p:pic>
        <p:nvPicPr>
          <p:cNvPr id="5" name="Picture 2" descr="Bee Flower to Hive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2192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nprior" pitchFamily="2" charset="0"/>
              </a:rPr>
              <a:t>Bee Diagram</a:t>
            </a:r>
            <a:endParaRPr lang="en-US" sz="8000" dirty="0">
              <a:latin typeface="Arnprior" pitchFamily="2" charset="0"/>
            </a:endParaRPr>
          </a:p>
        </p:txBody>
      </p:sp>
      <p:pic>
        <p:nvPicPr>
          <p:cNvPr id="87042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05000"/>
            <a:ext cx="6019800" cy="4107885"/>
          </a:xfrm>
          <a:prstGeom prst="rect">
            <a:avLst/>
          </a:prstGeom>
          <a:noFill/>
        </p:spPr>
      </p:pic>
      <p:pic>
        <p:nvPicPr>
          <p:cNvPr id="87043" name="Picture 3" descr="C:\Documents and Settings\Administrator\Local Settings\Temporary Internet Files\Content.IE5\U5YZSPAB\MC90024078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295400"/>
            <a:ext cx="1815084" cy="17977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gency FB" pitchFamily="34" charset="0"/>
              </a:rPr>
              <a:t>The main types of </a:t>
            </a:r>
            <a:r>
              <a:rPr lang="en-US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gency FB" pitchFamily="34" charset="0"/>
              </a:rPr>
              <a:t>hony</a:t>
            </a: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gency FB" pitchFamily="34" charset="0"/>
              </a:rPr>
              <a:t> Bees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Queen</a:t>
            </a:r>
          </a:p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Worker</a:t>
            </a:r>
          </a:p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Drone</a:t>
            </a:r>
          </a:p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Guard</a:t>
            </a:r>
          </a:p>
          <a:p>
            <a:pPr>
              <a:buNone/>
            </a:pPr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1027" name="Picture 3" descr="C:\Documents and Settings\Administrator\Local Settings\Temporary Internet Files\Content.IE5\0L2Z09YB\MC9002935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066800"/>
            <a:ext cx="2743200" cy="28756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Waker" pitchFamily="2" charset="0"/>
              </a:rPr>
              <a:t>Queen</a:t>
            </a:r>
            <a:endParaRPr lang="en-US" sz="9600" dirty="0"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The queen bee is the leader of all the bees</a:t>
            </a:r>
          </a:p>
          <a:p>
            <a:r>
              <a:rPr lang="en-US" dirty="0" smtClean="0"/>
              <a:t>She is the biggest too</a:t>
            </a:r>
          </a:p>
          <a:p>
            <a:r>
              <a:rPr lang="en-US" dirty="0" smtClean="0"/>
              <a:t>Her job is to lay the eggs</a:t>
            </a:r>
          </a:p>
          <a:p>
            <a:r>
              <a:rPr lang="en-US" dirty="0" smtClean="0"/>
              <a:t>She is the only queen in the hive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iondi" pitchFamily="2" charset="0"/>
              </a:rPr>
              <a:t>FUN FACT!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iondi" pitchFamily="2" charset="0"/>
              </a:rPr>
              <a:t>IF THERE ARE MORE QUEENS IN THE HIVE THEY FIGHT FOR </a:t>
            </a:r>
            <a:r>
              <a:rPr lang="en-US" dirty="0" smtClean="0">
                <a:solidFill>
                  <a:srgbClr val="FF0000"/>
                </a:solidFill>
                <a:latin typeface="Biondi" pitchFamily="2" charset="0"/>
              </a:rPr>
              <a:t>DEATH!</a:t>
            </a:r>
            <a:endParaRPr lang="en-US" dirty="0">
              <a:solidFill>
                <a:srgbClr val="FF0000"/>
              </a:solidFill>
              <a:latin typeface="Biondi" pitchFamily="2" charset="0"/>
            </a:endParaRPr>
          </a:p>
        </p:txBody>
      </p:sp>
      <p:pic>
        <p:nvPicPr>
          <p:cNvPr id="5122" name="Picture 2" descr="C:\Documents and Settings\Administrator\Local Settings\Temporary Internet Files\Content.IE5\SXSZG1IH\MC9000552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4475" flipH="1">
            <a:off x="6465599" y="2335927"/>
            <a:ext cx="1346191" cy="1472697"/>
          </a:xfrm>
          <a:prstGeom prst="rect">
            <a:avLst/>
          </a:prstGeom>
          <a:noFill/>
        </p:spPr>
      </p:pic>
      <p:pic>
        <p:nvPicPr>
          <p:cNvPr id="4097" name="Picture 1" descr="C:\Documents and Settings\Administrator\Local Settings\Temporary Internet Files\Content.IE5\0L2Z09YB\MC90014052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2438400"/>
            <a:ext cx="1600200" cy="12208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FF00"/>
                </a:solidFill>
                <a:latin typeface="Biondi" pitchFamily="2" charset="0"/>
              </a:rPr>
              <a:t>Worker </a:t>
            </a:r>
            <a:endParaRPr lang="en-US" sz="9600" dirty="0">
              <a:solidFill>
                <a:srgbClr val="FFFF00"/>
              </a:solidFill>
              <a:latin typeface="Biond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Worker bees are just female bees</a:t>
            </a:r>
          </a:p>
          <a:p>
            <a:r>
              <a:rPr lang="en-US" dirty="0" smtClean="0"/>
              <a:t>They do most of the in the hive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U5YZSPAB\MC9003538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133600"/>
            <a:ext cx="1441932" cy="1350723"/>
          </a:xfrm>
          <a:prstGeom prst="rect">
            <a:avLst/>
          </a:prstGeom>
          <a:noFill/>
        </p:spPr>
      </p:pic>
      <p:pic>
        <p:nvPicPr>
          <p:cNvPr id="2054" name="Picture 6" descr="C:\Documents and Settings\Administrator\Local Settings\Temporary Internet Files\Content.IE5\U5YZSPAB\MC90005521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590800"/>
            <a:ext cx="2819400" cy="44391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50"/>
                </a:solidFill>
                <a:latin typeface="Burnstown Dam" pitchFamily="2" charset="0"/>
              </a:rPr>
              <a:t>Drone</a:t>
            </a:r>
            <a:endParaRPr lang="en-US" sz="9600" dirty="0">
              <a:solidFill>
                <a:srgbClr val="00B050"/>
              </a:solidFill>
              <a:latin typeface="Burnstown Dam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During the winter the other bees kick the drone bees out </a:t>
            </a:r>
            <a:r>
              <a:rPr lang="en-US" dirty="0" smtClean="0">
                <a:solidFill>
                  <a:srgbClr val="FF0000"/>
                </a:solidFill>
              </a:rPr>
              <a:t>TO DIE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507" name="Picture 3" descr="C:\Documents and Settings\Administrator\Local Settings\Temporary Internet Files\Content.IE5\U5YZSPAB\MC9002407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1826971" cy="1572768"/>
          </a:xfrm>
          <a:prstGeom prst="rect">
            <a:avLst/>
          </a:prstGeom>
          <a:noFill/>
        </p:spPr>
      </p:pic>
      <p:pic>
        <p:nvPicPr>
          <p:cNvPr id="21508" name="Picture 4" descr="C:\Documents and Settings\Administrator\Local Settings\Temporary Internet Files\Content.IE5\SXSZG1IH\MC90024078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0"/>
            <a:ext cx="1815084" cy="1797710"/>
          </a:xfrm>
          <a:prstGeom prst="rect">
            <a:avLst/>
          </a:prstGeom>
          <a:noFill/>
        </p:spPr>
      </p:pic>
      <p:pic>
        <p:nvPicPr>
          <p:cNvPr id="21509" name="Picture 5" descr="C:\Documents and Settings\Administrator\Local Settings\Temporary Internet Files\Content.IE5\0L2Z09YB\MC90005724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209800"/>
            <a:ext cx="3252216" cy="3958183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GAURD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The guards job is to guard the hive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22530" name="Picture 2" descr="C:\Documents and Settings\Administrator\Local Settings\Temporary Internet Files\Content.IE5\OPMNOPUV\MC9003538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09800"/>
            <a:ext cx="4648200" cy="4354181"/>
          </a:xfrm>
          <a:prstGeom prst="rect">
            <a:avLst/>
          </a:prstGeom>
          <a:noFill/>
        </p:spPr>
      </p:pic>
      <p:pic>
        <p:nvPicPr>
          <p:cNvPr id="22534" name="Picture 6" descr="Honey Be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667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C000"/>
                </a:solidFill>
                <a:latin typeface="Bernard MT Condensed" pitchFamily="18" charset="0"/>
              </a:rPr>
              <a:t>The Hive</a:t>
            </a:r>
            <a:endParaRPr lang="en-US" sz="9600" dirty="0">
              <a:solidFill>
                <a:srgbClr val="FFC00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Bees know the smell of their hive so they know its their own</a:t>
            </a:r>
            <a:endParaRPr lang="en-US" dirty="0"/>
          </a:p>
        </p:txBody>
      </p:sp>
      <p:pic>
        <p:nvPicPr>
          <p:cNvPr id="1028" name="Picture 4" descr="C:\Documents and Settings\Administrator\Local Settings\Temporary Internet Files\Content.IE5\0L2Z09YB\MC9003538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590800"/>
            <a:ext cx="4038600" cy="3783141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OPMNOPUV\MC9000840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1" y="3048000"/>
            <a:ext cx="1524000" cy="901306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Local Settings\Temporary Internet Files\Content.IE5\OPMNOPUV\MC9000840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419600"/>
            <a:ext cx="1524000" cy="901306"/>
          </a:xfrm>
          <a:prstGeom prst="rect">
            <a:avLst/>
          </a:prstGeom>
          <a:noFill/>
        </p:spPr>
      </p:pic>
      <p:pic>
        <p:nvPicPr>
          <p:cNvPr id="1031" name="Picture 7" descr="C:\Documents and Settings\Administrator\Local Settings\Temporary Internet Files\Content.IE5\OPMNOPUV\MC9000840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352800"/>
            <a:ext cx="1305034" cy="771808"/>
          </a:xfrm>
          <a:prstGeom prst="rect">
            <a:avLst/>
          </a:prstGeom>
          <a:noFill/>
        </p:spPr>
      </p:pic>
      <p:pic>
        <p:nvPicPr>
          <p:cNvPr id="1032" name="Picture 8" descr="C:\Documents and Settings\Administrator\Local Settings\Temporary Internet Files\Content.IE5\OPMNOPUV\MC9000840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5181600"/>
            <a:ext cx="1159605" cy="685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136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Busy Bees</vt:lpstr>
      <vt:lpstr>Why Bees Are Alive</vt:lpstr>
      <vt:lpstr>Bee Diagram</vt:lpstr>
      <vt:lpstr>The main types of hony Bees</vt:lpstr>
      <vt:lpstr>Queen</vt:lpstr>
      <vt:lpstr>Worker </vt:lpstr>
      <vt:lpstr>Drone</vt:lpstr>
      <vt:lpstr>GAURD</vt:lpstr>
      <vt:lpstr>The Hive</vt:lpstr>
      <vt:lpstr>Bee Waggle Dance</vt:lpstr>
      <vt:lpstr>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Busy Bees</dc:title>
  <dc:creator>WCPSS</dc:creator>
  <cp:lastModifiedBy>WCPSS</cp:lastModifiedBy>
  <cp:revision>29</cp:revision>
  <dcterms:created xsi:type="dcterms:W3CDTF">2011-11-02T16:12:32Z</dcterms:created>
  <dcterms:modified xsi:type="dcterms:W3CDTF">2011-11-21T19:11:25Z</dcterms:modified>
</cp:coreProperties>
</file>